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293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LIP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8.45-10.45:	LIP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16/11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CIV-module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Biobased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zelfstandig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Afronden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BPV-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inleveren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LOB</a:t>
            </a: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Leren in Praktijk (LIP): </a:t>
            </a:r>
            <a:r>
              <a:rPr lang="nl-NL" dirty="0" err="1" smtClean="0"/>
              <a:t>biobased</a:t>
            </a:r>
            <a:endParaRPr lang="nl-NL" dirty="0" smtClean="0"/>
          </a:p>
          <a:p>
            <a:r>
              <a:rPr lang="nl-NL" dirty="0" smtClean="0"/>
              <a:t>POP: 	niveau 3: POP teelt met het team</a:t>
            </a:r>
          </a:p>
          <a:p>
            <a:r>
              <a:rPr lang="nl-NL" dirty="0" smtClean="0"/>
              <a:t>		niveau 4: POP business van teelt en bedrijf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LOB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3702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LOB 1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jezelf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erg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bent (BPV)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Motiveer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Beschrijf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situaties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aantonen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649</TotalTime>
  <Words>66</Words>
  <Application>Microsoft Office PowerPoint</Application>
  <PresentationFormat>Diavoorstelling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109</cp:revision>
  <dcterms:created xsi:type="dcterms:W3CDTF">2016-05-29T10:04:13Z</dcterms:created>
  <dcterms:modified xsi:type="dcterms:W3CDTF">2017-11-16T07:59:52Z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